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03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1787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Правила безопасного поведения в ситуациях криминогенного характера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52289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Ваша личная безопасность - это ваша ответственность. Знание основных правил поведения поможет вам избежать опасных ситуаций и защитить себя.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103924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Оценка криминогенной ситуации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Анализ обстановки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Оценивайте окружающую среду, обращайте внимание на людей и объекты.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Интуиция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Доверяйте своей интуиции. Если вам что-то кажется подозрительным, это может быть правдой.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74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Избегание уединенных и безлюдных мест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513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3027759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95132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Освещенные места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83155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Передвигайтесь по хорошо освещенным улицам и местам с большим количеством людей.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513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867" y="3027759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95132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Избегайте укромных мест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83155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 заходите в укромные уголки, заброшенные здания или парки.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1280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1428" y="6204466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6128028"/>
            <a:ext cx="34073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Публичный транспорт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6361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Пользуйтесь общественным транспортом только в час пик, когда в нем больше людей.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2" y="792599"/>
            <a:ext cx="7187922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kern="0" spc="-75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Действия в случае нападения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622" y="1656278"/>
            <a:ext cx="903208" cy="14451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2816" y="1836896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Не паниковать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292816" y="2241709"/>
            <a:ext cx="670536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Сохраняйте спокойствие, не пытайтесь вступить в драку.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622" y="3101459"/>
            <a:ext cx="903208" cy="14451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2816" y="3282077"/>
            <a:ext cx="248757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Оценить обстановку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292816" y="3686889"/>
            <a:ext cx="670536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Постарайтесь максимально быстро оценить ситуацию.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622" y="4546640"/>
            <a:ext cx="903208" cy="14451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2816" y="4727257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Защита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292816" y="5132070"/>
            <a:ext cx="670536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Если возможно, постарайтесь защитить себя от нападения.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622" y="5991820"/>
            <a:ext cx="903208" cy="14451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92816" y="6172438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Заявление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292816" y="6577251"/>
            <a:ext cx="670536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Немедленно сообщите о случившемся в полицию.</a:t>
            </a:r>
            <a:endParaRPr lang="en-US" sz="14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D000F97-702E-4560-BC64-51B12A242CF5}"/>
              </a:ext>
            </a:extLst>
          </p:cNvPr>
          <p:cNvSpPr/>
          <p:nvPr/>
        </p:nvSpPr>
        <p:spPr>
          <a:xfrm>
            <a:off x="0" y="0"/>
            <a:ext cx="5486400" cy="167148"/>
          </a:xfrm>
          <a:prstGeom prst="rect">
            <a:avLst/>
          </a:prstGeom>
          <a:solidFill>
            <a:srgbClr val="0D0626"/>
          </a:solidFill>
          <a:ln>
            <a:solidFill>
              <a:srgbClr val="0D0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32C258A-23DB-43BC-A20C-70B2A7885134}"/>
              </a:ext>
            </a:extLst>
          </p:cNvPr>
          <p:cNvSpPr/>
          <p:nvPr/>
        </p:nvSpPr>
        <p:spPr>
          <a:xfrm>
            <a:off x="0" y="8055078"/>
            <a:ext cx="5486400" cy="167148"/>
          </a:xfrm>
          <a:prstGeom prst="rect">
            <a:avLst/>
          </a:prstGeom>
          <a:solidFill>
            <a:srgbClr val="0D0626"/>
          </a:solidFill>
          <a:ln>
            <a:solidFill>
              <a:srgbClr val="0D0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986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Защита жилища от взлома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68548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Замки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41114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Установите качественные замки на двери и окна.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8548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Освещение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41114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Установите уличные светильники с датчиком движения.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61096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955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Сигнализация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70368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Рассмотрите возможность установки охранной сигнализации.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61096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1955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Соседи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570368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Попросите соседей присматривать за вашей квартирой, когда вы в отъезде.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4879"/>
            <a:ext cx="1147917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Безопасность в общественных местах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73090"/>
            <a:ext cx="32319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Будьте внимательны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618124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Осматривайте окружающую среду и следите за подозрительными людьми.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930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Храните ценности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254704" y="618124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Храните деньги и ценные вещи в надежном месте.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930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73090"/>
            <a:ext cx="36822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Сообщайте о проблемах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618124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Если вы замечаете что-то подозрительное, сообщите об этом властям.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11" y="919282"/>
            <a:ext cx="7902178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Поведение при встрече с подозрительными личностями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75586" y="2349341"/>
            <a:ext cx="22860" cy="4960858"/>
          </a:xfrm>
          <a:prstGeom prst="roundRect">
            <a:avLst>
              <a:gd name="adj" fmla="val 325953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063704" y="2737009"/>
            <a:ext cx="620911" cy="22860"/>
          </a:xfrm>
          <a:prstGeom prst="roundRect">
            <a:avLst>
              <a:gd name="adj" fmla="val 325953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87467" y="2548890"/>
            <a:ext cx="399098" cy="399098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29985" y="2608659"/>
            <a:ext cx="114062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862733" y="2526744"/>
            <a:ext cx="259306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Не вступать в контакт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862733" y="2924294"/>
            <a:ext cx="6660356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 вступайте в разговор с незнакомыми людьми, которые вызывают у вас подозрение.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63704" y="4234458"/>
            <a:ext cx="620911" cy="22860"/>
          </a:xfrm>
          <a:prstGeom prst="roundRect">
            <a:avLst>
              <a:gd name="adj" fmla="val 325953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87467" y="4046339"/>
            <a:ext cx="399098" cy="399098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0577" y="4106108"/>
            <a:ext cx="152876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862733" y="4024193"/>
            <a:ext cx="264771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Избегайте разговоров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862733" y="4421743"/>
            <a:ext cx="6660356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Постарайтесь не отвечать на вопросы подозрительных людей.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63704" y="5448062"/>
            <a:ext cx="620911" cy="22860"/>
          </a:xfrm>
          <a:prstGeom prst="roundRect">
            <a:avLst>
              <a:gd name="adj" fmla="val 325953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687467" y="5259943"/>
            <a:ext cx="399098" cy="399098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0697" y="5319713"/>
            <a:ext cx="15251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862733" y="5237798"/>
            <a:ext cx="2328505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Уходить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862733" y="5635347"/>
            <a:ext cx="6660356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Если вас преследуют, постарайтесь незаметно уйти.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63704" y="6661666"/>
            <a:ext cx="620911" cy="22860"/>
          </a:xfrm>
          <a:prstGeom prst="roundRect">
            <a:avLst>
              <a:gd name="adj" fmla="val 325953"/>
            </a:avLst>
          </a:prstGeom>
          <a:solidFill>
            <a:srgbClr val="48367C"/>
          </a:solidFill>
          <a:ln/>
        </p:spPr>
      </p:sp>
      <p:sp>
        <p:nvSpPr>
          <p:cNvPr id="21" name="Shape 18"/>
          <p:cNvSpPr/>
          <p:nvPr/>
        </p:nvSpPr>
        <p:spPr>
          <a:xfrm>
            <a:off x="687467" y="6473547"/>
            <a:ext cx="399098" cy="399098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14507" y="6533317"/>
            <a:ext cx="14501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862733" y="6451402"/>
            <a:ext cx="2328505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Заявление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862733" y="6848951"/>
            <a:ext cx="6660356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Если вы столкнулись с подозрительной ситуацией, сообщите о ней в полицию.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1787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Важность слаженных действий с правоохранительными органами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2289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Сообщайте о преступлениях и подозрительных действиях в полицию. Ваша информация может помочь предотвратить преступление и защитить других людей.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329</Words>
  <Application>Microsoft Office PowerPoint</Application>
  <PresentationFormat>Произвольный</PresentationFormat>
  <Paragraphs>65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Petrona Bold</vt:lpstr>
      <vt:lpstr>Inter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Андрей Мангольский</cp:lastModifiedBy>
  <cp:revision>2</cp:revision>
  <dcterms:created xsi:type="dcterms:W3CDTF">2025-01-20T18:44:05Z</dcterms:created>
  <dcterms:modified xsi:type="dcterms:W3CDTF">2025-01-20T18:49:45Z</dcterms:modified>
</cp:coreProperties>
</file>